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3" autoAdjust="0"/>
    <p:restoredTop sz="94706" autoAdjust="0"/>
  </p:normalViewPr>
  <p:slideViewPr>
    <p:cSldViewPr>
      <p:cViewPr varScale="1">
        <p:scale>
          <a:sx n="107" d="100"/>
          <a:sy n="107" d="100"/>
        </p:scale>
        <p:origin x="-11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3B9088-3C51-4458-9844-4D7279206931}" type="datetimeFigureOut">
              <a:rPr lang="en-NZ" smtClean="0"/>
              <a:pPr/>
              <a:t>14/08/2012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215498-CBF8-462F-8713-8A078A62D806}"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10</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11</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12</a:t>
            </a:fld>
            <a:endParaRPr lang="en-N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13</a:t>
            </a:fld>
            <a:endParaRPr lang="en-N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14</a:t>
            </a:fld>
            <a:endParaRPr lang="en-N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15</a:t>
            </a:fld>
            <a:endParaRPr lang="en-N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16</a:t>
            </a:fld>
            <a:endParaRPr lang="en-N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17</a:t>
            </a:fld>
            <a:endParaRPr lang="en-N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18</a:t>
            </a:fld>
            <a:endParaRPr lang="en-N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19</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4</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7</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8</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5215498-CBF8-462F-8713-8A078A62D806}" type="slidenum">
              <a:rPr lang="en-NZ" smtClean="0"/>
              <a:pPr/>
              <a:t>9</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5CB24B-51B8-42B2-A352-550CD24C46F2}" type="datetimeFigureOut">
              <a:rPr lang="en-NZ" smtClean="0"/>
              <a:pPr/>
              <a:t>14/08/2012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21A579B-E93B-47DF-9519-B1828A5790EF}"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5CB24B-51B8-42B2-A352-550CD24C46F2}" type="datetimeFigureOut">
              <a:rPr lang="en-NZ" smtClean="0"/>
              <a:pPr/>
              <a:t>14/08/2012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1A579B-E93B-47DF-9519-B1828A5790EF}"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USA</a:t>
            </a:r>
            <a:b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BASKETBALL</a:t>
            </a:r>
            <a:endParaRPr lang="en-NZ"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Subtitle 2"/>
          <p:cNvSpPr>
            <a:spLocks noGrp="1"/>
          </p:cNvSpPr>
          <p:nvPr>
            <p:ph type="subTitle" idx="1"/>
          </p:nvPr>
        </p:nvSpPr>
        <p:spPr/>
        <p:txBody>
          <a:bodyPr/>
          <a:lstStyle/>
          <a:p>
            <a:endParaRPr lang="en-NZ"/>
          </a:p>
        </p:txBody>
      </p:sp>
      <p:pic>
        <p:nvPicPr>
          <p:cNvPr id="4" name="Picture 3" descr="USA LOGO.jpg"/>
          <p:cNvPicPr>
            <a:picLocks noChangeAspect="1"/>
          </p:cNvPicPr>
          <p:nvPr/>
        </p:nvPicPr>
        <p:blipFill>
          <a:blip r:embed="rId3" cstate="print"/>
          <a:stretch>
            <a:fillRect/>
          </a:stretch>
        </p:blipFill>
        <p:spPr>
          <a:xfrm>
            <a:off x="0" y="0"/>
            <a:ext cx="9144000" cy="6858000"/>
          </a:xfrm>
          <a:prstGeom prst="rect">
            <a:avLst/>
          </a:prstGeom>
        </p:spPr>
      </p:pic>
      <p:sp>
        <p:nvSpPr>
          <p:cNvPr id="8" name="TextBox 7"/>
          <p:cNvSpPr txBox="1"/>
          <p:nvPr/>
        </p:nvSpPr>
        <p:spPr>
          <a:xfrm>
            <a:off x="2267744" y="2996952"/>
            <a:ext cx="4536504" cy="1446550"/>
          </a:xfrm>
          <a:prstGeom prst="rect">
            <a:avLst/>
          </a:prstGeom>
          <a:noFill/>
        </p:spPr>
        <p:txBody>
          <a:bodyPr wrap="square" rtlCol="0">
            <a:spAutoFit/>
          </a:bodyPr>
          <a:lstStyle/>
          <a:p>
            <a:pPr algn="ctr"/>
            <a:r>
              <a:rPr lang="en-NZ" sz="4400" b="1" dirty="0" smtClean="0">
                <a:solidFill>
                  <a:srgbClr val="FF0000"/>
                </a:solidFill>
              </a:rPr>
              <a:t>USA</a:t>
            </a:r>
          </a:p>
          <a:p>
            <a:pPr algn="ctr"/>
            <a:r>
              <a:rPr lang="en-NZ" sz="4400" b="1" dirty="0" smtClean="0">
                <a:solidFill>
                  <a:srgbClr val="FF0000"/>
                </a:solidFill>
              </a:rPr>
              <a:t>BASKETBALL</a:t>
            </a:r>
            <a:endParaRPr lang="en-NZ" sz="44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Kobe Bryant</a:t>
            </a:r>
            <a:endParaRPr lang="en-NZ" dirty="0">
              <a:latin typeface="Arial Black" pitchFamily="34" charset="0"/>
            </a:endParaRPr>
          </a:p>
        </p:txBody>
      </p:sp>
      <p:pic>
        <p:nvPicPr>
          <p:cNvPr id="4" name="Content Placeholder 3" descr="Kobe Bryant.png"/>
          <p:cNvPicPr>
            <a:picLocks noGrp="1" noChangeAspect="1"/>
          </p:cNvPicPr>
          <p:nvPr>
            <p:ph idx="1"/>
          </p:nvPr>
        </p:nvPicPr>
        <p:blipFill>
          <a:blip r:embed="rId3" cstate="print"/>
          <a:stretch>
            <a:fillRect/>
          </a:stretch>
        </p:blipFill>
        <p:spPr>
          <a:xfrm>
            <a:off x="467544" y="1556792"/>
            <a:ext cx="8208912" cy="4884216"/>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rot="680705">
            <a:off x="899592" y="2132856"/>
            <a:ext cx="1872208" cy="1661993"/>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Aug 23, 1978 in Philadelphia, PA</a:t>
            </a:r>
          </a:p>
          <a:p>
            <a:pPr fontAlgn="base"/>
            <a:r>
              <a:rPr lang="en-NZ" sz="1400" dirty="0" smtClean="0">
                <a:solidFill>
                  <a:schemeClr val="bg1"/>
                </a:solidFill>
                <a:latin typeface="Arial Black" pitchFamily="34" charset="0"/>
              </a:rPr>
              <a:t>Drafted1996: 1st Round, 13th by CHA</a:t>
            </a:r>
          </a:p>
          <a:p>
            <a:endParaRPr lang="en-N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Russell Westbrook</a:t>
            </a:r>
            <a:endParaRPr lang="en-NZ" dirty="0">
              <a:latin typeface="Arial Black" pitchFamily="34" charset="0"/>
            </a:endParaRPr>
          </a:p>
        </p:txBody>
      </p:sp>
      <p:pic>
        <p:nvPicPr>
          <p:cNvPr id="4" name="Content Placeholder 3" descr="Russel Westbrook.png"/>
          <p:cNvPicPr>
            <a:picLocks noGrp="1" noChangeAspect="1"/>
          </p:cNvPicPr>
          <p:nvPr>
            <p:ph idx="1"/>
          </p:nvPr>
        </p:nvPicPr>
        <p:blipFill>
          <a:blip r:embed="rId3" cstate="print"/>
          <a:stretch>
            <a:fillRect/>
          </a:stretch>
        </p:blipFill>
        <p:spPr>
          <a:xfrm>
            <a:off x="467544" y="1556792"/>
            <a:ext cx="8208912" cy="4956224"/>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rot="21435501">
            <a:off x="6948264" y="2276872"/>
            <a:ext cx="1584176" cy="1877437"/>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Nov 12, 1988 in Long Beach, CA</a:t>
            </a:r>
          </a:p>
          <a:p>
            <a:pPr fontAlgn="base"/>
            <a:r>
              <a:rPr lang="en-NZ" sz="1400" dirty="0" smtClean="0">
                <a:solidFill>
                  <a:schemeClr val="bg1"/>
                </a:solidFill>
                <a:latin typeface="Arial Black" pitchFamily="34" charset="0"/>
              </a:rPr>
              <a:t>Drafted 2008: 1st Round, 4th by SEA</a:t>
            </a:r>
          </a:p>
          <a:p>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solidFill>
                  <a:schemeClr val="bg1"/>
                </a:solidFill>
                <a:latin typeface="Arial Black" pitchFamily="34" charset="0"/>
              </a:rPr>
              <a:t>Chris Paul</a:t>
            </a:r>
            <a:endParaRPr lang="en-NZ" dirty="0">
              <a:solidFill>
                <a:schemeClr val="bg1"/>
              </a:solidFill>
              <a:latin typeface="Arial Black" pitchFamily="34" charset="0"/>
            </a:endParaRPr>
          </a:p>
        </p:txBody>
      </p:sp>
      <p:pic>
        <p:nvPicPr>
          <p:cNvPr id="4" name="Content Placeholder 3" descr="CP3.png"/>
          <p:cNvPicPr>
            <a:picLocks noGrp="1" noChangeAspect="1"/>
          </p:cNvPicPr>
          <p:nvPr>
            <p:ph idx="1"/>
          </p:nvPr>
        </p:nvPicPr>
        <p:blipFill>
          <a:blip r:embed="rId3" cstate="print"/>
          <a:stretch>
            <a:fillRect/>
          </a:stretch>
        </p:blipFill>
        <p:spPr>
          <a:xfrm>
            <a:off x="467544" y="1556792"/>
            <a:ext cx="8208912" cy="4884216"/>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a:off x="1115616" y="2708920"/>
            <a:ext cx="1872208" cy="1446550"/>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May 6, 1985 in Winston-Salem, NC </a:t>
            </a:r>
          </a:p>
          <a:p>
            <a:pPr fontAlgn="base"/>
            <a:r>
              <a:rPr lang="en-NZ" sz="1400" dirty="0" smtClean="0">
                <a:solidFill>
                  <a:schemeClr val="bg1"/>
                </a:solidFill>
                <a:latin typeface="Arial Black" pitchFamily="34" charset="0"/>
              </a:rPr>
              <a:t>Drafted 2005: 1st Round, 4th by NO</a:t>
            </a:r>
          </a:p>
          <a:p>
            <a:endParaRPr lang="en-N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Deron Williams</a:t>
            </a:r>
            <a:endParaRPr lang="en-NZ" dirty="0">
              <a:latin typeface="Arial Black" pitchFamily="34" charset="0"/>
            </a:endParaRPr>
          </a:p>
        </p:txBody>
      </p:sp>
      <p:pic>
        <p:nvPicPr>
          <p:cNvPr id="4" name="Content Placeholder 3" descr="Deron W.png"/>
          <p:cNvPicPr>
            <a:picLocks noGrp="1" noChangeAspect="1"/>
          </p:cNvPicPr>
          <p:nvPr>
            <p:ph idx="1"/>
          </p:nvPr>
        </p:nvPicPr>
        <p:blipFill>
          <a:blip r:embed="rId3" cstate="print"/>
          <a:stretch>
            <a:fillRect/>
          </a:stretch>
        </p:blipFill>
        <p:spPr>
          <a:xfrm>
            <a:off x="467544" y="1483566"/>
            <a:ext cx="8208912" cy="4897762"/>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a:off x="6516216" y="2636912"/>
            <a:ext cx="1584176" cy="1877437"/>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Jun 26, 1984 in Parkersburg, WV Drafted 2005: 1st Round, 3rd by UTAH</a:t>
            </a:r>
          </a:p>
          <a:p>
            <a:endParaRPr lang="en-NZ"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solidFill>
                  <a:schemeClr val="bg1"/>
                </a:solidFill>
                <a:latin typeface="Arial Black" pitchFamily="34" charset="0"/>
              </a:rPr>
              <a:t>Tyson Chandler</a:t>
            </a:r>
            <a:endParaRPr lang="en-NZ" dirty="0">
              <a:solidFill>
                <a:schemeClr val="bg1"/>
              </a:solidFill>
              <a:latin typeface="Arial Black" pitchFamily="34" charset="0"/>
            </a:endParaRPr>
          </a:p>
        </p:txBody>
      </p:sp>
      <p:pic>
        <p:nvPicPr>
          <p:cNvPr id="4" name="Content Placeholder 3" descr="Tyson Chandler.png"/>
          <p:cNvPicPr>
            <a:picLocks noGrp="1" noChangeAspect="1"/>
          </p:cNvPicPr>
          <p:nvPr>
            <p:ph idx="1"/>
          </p:nvPr>
        </p:nvPicPr>
        <p:blipFill>
          <a:blip r:embed="rId3" cstate="print"/>
          <a:stretch>
            <a:fillRect/>
          </a:stretch>
        </p:blipFill>
        <p:spPr>
          <a:xfrm>
            <a:off x="467544" y="1484784"/>
            <a:ext cx="8208912" cy="4752528"/>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a:off x="1115616" y="2636912"/>
            <a:ext cx="1944216" cy="1446550"/>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Oct 2, 1982 in Hanford, CA </a:t>
            </a:r>
          </a:p>
          <a:p>
            <a:pPr fontAlgn="base"/>
            <a:r>
              <a:rPr lang="en-NZ" sz="1400" dirty="0" smtClean="0">
                <a:solidFill>
                  <a:schemeClr val="bg1"/>
                </a:solidFill>
                <a:latin typeface="Arial Black" pitchFamily="34" charset="0"/>
              </a:rPr>
              <a:t>Drafted 2001: 1st Round, 2nd by LAC</a:t>
            </a:r>
          </a:p>
          <a:p>
            <a:endParaRPr lang="en-N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b="1" dirty="0" smtClean="0">
                <a:solidFill>
                  <a:schemeClr val="bg1"/>
                </a:solidFill>
                <a:latin typeface="Arial Black" pitchFamily="34" charset="0"/>
              </a:rPr>
              <a:t>Andre Iguodala</a:t>
            </a:r>
            <a:endParaRPr lang="en-NZ" dirty="0">
              <a:solidFill>
                <a:schemeClr val="bg1"/>
              </a:solidFill>
              <a:latin typeface="Arial Black" pitchFamily="34" charset="0"/>
            </a:endParaRPr>
          </a:p>
        </p:txBody>
      </p:sp>
      <p:pic>
        <p:nvPicPr>
          <p:cNvPr id="4" name="Content Placeholder 3" descr="andre.png"/>
          <p:cNvPicPr>
            <a:picLocks noGrp="1" noChangeAspect="1"/>
          </p:cNvPicPr>
          <p:nvPr>
            <p:ph idx="1"/>
          </p:nvPr>
        </p:nvPicPr>
        <p:blipFill>
          <a:blip r:embed="rId3" cstate="print"/>
          <a:stretch>
            <a:fillRect/>
          </a:stretch>
        </p:blipFill>
        <p:spPr>
          <a:xfrm>
            <a:off x="467544" y="1484784"/>
            <a:ext cx="8208912" cy="4824536"/>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a:off x="6516216" y="2348880"/>
            <a:ext cx="1944216" cy="1446550"/>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Jan 28, 1984 in Springfield, IL</a:t>
            </a:r>
          </a:p>
          <a:p>
            <a:pPr fontAlgn="base"/>
            <a:r>
              <a:rPr lang="en-NZ" sz="1400" dirty="0" smtClean="0">
                <a:solidFill>
                  <a:schemeClr val="bg1"/>
                </a:solidFill>
                <a:latin typeface="Arial Black" pitchFamily="34" charset="0"/>
              </a:rPr>
              <a:t>Drafted 2004: 1st Round, 9th by PHI</a:t>
            </a:r>
          </a:p>
          <a:p>
            <a:endParaRPr lang="en-N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en-NZ" dirty="0" smtClean="0">
                <a:latin typeface="Arial Black" pitchFamily="34" charset="0"/>
              </a:rPr>
              <a:t>Anthony Davis</a:t>
            </a:r>
            <a:endParaRPr lang="en-NZ" dirty="0">
              <a:latin typeface="Arial Black" pitchFamily="34" charset="0"/>
            </a:endParaRPr>
          </a:p>
        </p:txBody>
      </p:sp>
      <p:pic>
        <p:nvPicPr>
          <p:cNvPr id="8" name="Content Placeholder 7" descr="act_anthony_davis.jpg"/>
          <p:cNvPicPr>
            <a:picLocks noGrp="1" noChangeAspect="1"/>
          </p:cNvPicPr>
          <p:nvPr>
            <p:ph idx="1"/>
          </p:nvPr>
        </p:nvPicPr>
        <p:blipFill>
          <a:blip r:embed="rId3" cstate="print"/>
          <a:stretch>
            <a:fillRect/>
          </a:stretch>
        </p:blipFill>
        <p:spPr>
          <a:xfrm>
            <a:off x="467544" y="1484784"/>
            <a:ext cx="8208912" cy="4824536"/>
          </a:xfrm>
        </p:spPr>
        <p:style>
          <a:lnRef idx="0">
            <a:schemeClr val="accent2"/>
          </a:lnRef>
          <a:fillRef idx="3">
            <a:schemeClr val="accent2"/>
          </a:fillRef>
          <a:effectRef idx="3">
            <a:schemeClr val="accent2"/>
          </a:effectRef>
          <a:fontRef idx="minor">
            <a:schemeClr val="lt1"/>
          </a:fontRef>
        </p:style>
      </p:pic>
      <p:sp>
        <p:nvSpPr>
          <p:cNvPr id="9" name="TextBox 8"/>
          <p:cNvSpPr txBox="1"/>
          <p:nvPr/>
        </p:nvSpPr>
        <p:spPr>
          <a:xfrm>
            <a:off x="5868144" y="2132856"/>
            <a:ext cx="2448272" cy="954107"/>
          </a:xfrm>
          <a:prstGeom prst="rect">
            <a:avLst/>
          </a:prstGeom>
          <a:noFill/>
        </p:spPr>
        <p:txBody>
          <a:bodyPr wrap="square" rtlCol="0">
            <a:spAutoFit/>
          </a:bodyPr>
          <a:lstStyle/>
          <a:p>
            <a:r>
              <a:rPr lang="en-NZ" sz="1400" dirty="0" smtClean="0">
                <a:latin typeface="Arial Black" pitchFamily="34" charset="0"/>
              </a:rPr>
              <a:t>Born on March 11, 1993 in Chicago IL Drafted 2012 1</a:t>
            </a:r>
            <a:r>
              <a:rPr lang="en-NZ" sz="1400" baseline="30000" dirty="0" smtClean="0">
                <a:latin typeface="Arial Black" pitchFamily="34" charset="0"/>
              </a:rPr>
              <a:t>st</a:t>
            </a:r>
            <a:r>
              <a:rPr lang="en-NZ" sz="1400" dirty="0" smtClean="0">
                <a:latin typeface="Arial Black" pitchFamily="34" charset="0"/>
              </a:rPr>
              <a:t> Round 1</a:t>
            </a:r>
            <a:r>
              <a:rPr lang="en-NZ" sz="1400" baseline="30000" dirty="0" smtClean="0">
                <a:latin typeface="Arial Black" pitchFamily="34" charset="0"/>
              </a:rPr>
              <a:t>st</a:t>
            </a:r>
            <a:r>
              <a:rPr lang="en-NZ" sz="1400" dirty="0" smtClean="0">
                <a:latin typeface="Arial Black" pitchFamily="34" charset="0"/>
              </a:rPr>
              <a:t> by NOH</a:t>
            </a:r>
            <a:endParaRPr lang="en-NZ" sz="1400" dirty="0">
              <a:latin typeface="Arial Black"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en-NZ" dirty="0" smtClean="0">
                <a:latin typeface="Arial Black" pitchFamily="34" charset="0"/>
              </a:rPr>
              <a:t>Rudy Gay</a:t>
            </a:r>
            <a:endParaRPr lang="en-NZ" dirty="0">
              <a:latin typeface="Arial Black" pitchFamily="34" charset="0"/>
            </a:endParaRPr>
          </a:p>
        </p:txBody>
      </p:sp>
      <p:pic>
        <p:nvPicPr>
          <p:cNvPr id="4" name="Content Placeholder 3" descr="Rudy Gay.png"/>
          <p:cNvPicPr>
            <a:picLocks noGrp="1" noChangeAspect="1"/>
          </p:cNvPicPr>
          <p:nvPr>
            <p:ph idx="1"/>
          </p:nvPr>
        </p:nvPicPr>
        <p:blipFill>
          <a:blip r:embed="rId3" cstate="print"/>
          <a:stretch>
            <a:fillRect/>
          </a:stretch>
        </p:blipFill>
        <p:spPr>
          <a:xfrm>
            <a:off x="467544" y="1484784"/>
            <a:ext cx="8208912" cy="4752528"/>
          </a:xfrm>
        </p:spPr>
        <p:style>
          <a:lnRef idx="1">
            <a:schemeClr val="dk1"/>
          </a:lnRef>
          <a:fillRef idx="2">
            <a:schemeClr val="dk1"/>
          </a:fillRef>
          <a:effectRef idx="1">
            <a:schemeClr val="dk1"/>
          </a:effectRef>
          <a:fontRef idx="minor">
            <a:schemeClr val="dk1"/>
          </a:fontRef>
        </p:style>
      </p:pic>
      <p:sp>
        <p:nvSpPr>
          <p:cNvPr id="5" name="TextBox 4"/>
          <p:cNvSpPr txBox="1"/>
          <p:nvPr/>
        </p:nvSpPr>
        <p:spPr>
          <a:xfrm>
            <a:off x="755576" y="2492896"/>
            <a:ext cx="2376264" cy="1231106"/>
          </a:xfrm>
          <a:prstGeom prst="rect">
            <a:avLst/>
          </a:prstGeom>
          <a:noFill/>
        </p:spPr>
        <p:txBody>
          <a:bodyPr wrap="square" rtlCol="0">
            <a:spAutoFit/>
          </a:bodyPr>
          <a:lstStyle/>
          <a:p>
            <a:pPr fontAlgn="base"/>
            <a:r>
              <a:rPr lang="en-NZ" sz="1400" dirty="0" smtClean="0">
                <a:latin typeface="Arial Black" pitchFamily="34" charset="0"/>
              </a:rPr>
              <a:t>Born Aug 17, 1986 in Baltimore, MD Drafted 2006: 1st Round, 8th by HOU</a:t>
            </a:r>
          </a:p>
          <a:p>
            <a:endParaRPr lang="en-N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en-NZ" dirty="0" smtClean="0">
                <a:latin typeface="Arial Black" pitchFamily="34" charset="0"/>
              </a:rPr>
              <a:t>Eric Gordon</a:t>
            </a:r>
            <a:endParaRPr lang="en-NZ" dirty="0">
              <a:latin typeface="Arial Black" pitchFamily="34" charset="0"/>
            </a:endParaRPr>
          </a:p>
        </p:txBody>
      </p:sp>
      <p:pic>
        <p:nvPicPr>
          <p:cNvPr id="6" name="Content Placeholder 5" descr="Eric Gordon.png"/>
          <p:cNvPicPr>
            <a:picLocks noGrp="1" noChangeAspect="1"/>
          </p:cNvPicPr>
          <p:nvPr>
            <p:ph idx="1"/>
          </p:nvPr>
        </p:nvPicPr>
        <p:blipFill>
          <a:blip r:embed="rId3" cstate="print"/>
          <a:stretch>
            <a:fillRect/>
          </a:stretch>
        </p:blipFill>
        <p:spPr>
          <a:xfrm>
            <a:off x="467544" y="1556792"/>
            <a:ext cx="8208912" cy="4752528"/>
          </a:xfrm>
        </p:spPr>
        <p:style>
          <a:lnRef idx="1">
            <a:schemeClr val="dk1"/>
          </a:lnRef>
          <a:fillRef idx="2">
            <a:schemeClr val="dk1"/>
          </a:fillRef>
          <a:effectRef idx="1">
            <a:schemeClr val="dk1"/>
          </a:effectRef>
          <a:fontRef idx="minor">
            <a:schemeClr val="dk1"/>
          </a:fontRef>
        </p:style>
      </p:pic>
      <p:sp>
        <p:nvSpPr>
          <p:cNvPr id="8" name="TextBox 7"/>
          <p:cNvSpPr txBox="1"/>
          <p:nvPr/>
        </p:nvSpPr>
        <p:spPr>
          <a:xfrm>
            <a:off x="1115616" y="2348880"/>
            <a:ext cx="2160240" cy="1446550"/>
          </a:xfrm>
          <a:prstGeom prst="rect">
            <a:avLst/>
          </a:prstGeom>
          <a:noFill/>
        </p:spPr>
        <p:txBody>
          <a:bodyPr wrap="square" rtlCol="0">
            <a:spAutoFit/>
          </a:bodyPr>
          <a:lstStyle/>
          <a:p>
            <a:pPr fontAlgn="base"/>
            <a:r>
              <a:rPr lang="en-NZ" sz="1400" dirty="0" smtClean="0">
                <a:latin typeface="Arial Black" pitchFamily="34" charset="0"/>
              </a:rPr>
              <a:t>Born on Dec 25, 1988 in Indianapolis, IN Drafted 2008: 1st Round, 7th by LAC</a:t>
            </a:r>
          </a:p>
          <a:p>
            <a:endParaRPr lang="en-NZ"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en-NZ" dirty="0" smtClean="0">
                <a:latin typeface="Arial Black" pitchFamily="34" charset="0"/>
              </a:rPr>
              <a:t>THE END</a:t>
            </a:r>
            <a:endParaRPr lang="en-NZ" dirty="0">
              <a:latin typeface="Arial Black" pitchFamily="34" charset="0"/>
            </a:endParaRPr>
          </a:p>
        </p:txBody>
      </p:sp>
      <p:sp>
        <p:nvSpPr>
          <p:cNvPr id="3" name="Content Placeholder 2"/>
          <p:cNvSpPr>
            <a:spLocks noGrp="1"/>
          </p:cNvSpPr>
          <p:nvPr>
            <p:ph idx="1"/>
          </p:nvPr>
        </p:nvSpPr>
        <p:spPr/>
        <p:style>
          <a:lnRef idx="1">
            <a:schemeClr val="dk1"/>
          </a:lnRef>
          <a:fillRef idx="2">
            <a:schemeClr val="dk1"/>
          </a:fillRef>
          <a:effectRef idx="1">
            <a:schemeClr val="dk1"/>
          </a:effectRef>
          <a:fontRef idx="minor">
            <a:schemeClr val="dk1"/>
          </a:fontRef>
        </p:style>
        <p:txBody>
          <a:bodyPr/>
          <a:lstStyle/>
          <a:p>
            <a:pPr algn="ctr"/>
            <a:r>
              <a:rPr lang="en-NZ" dirty="0" smtClean="0">
                <a:latin typeface="Arial Black" pitchFamily="34" charset="0"/>
              </a:rPr>
              <a:t>Thank you for watching but it is </a:t>
            </a:r>
          </a:p>
          <a:p>
            <a:pPr algn="ctr"/>
            <a:r>
              <a:rPr lang="en-NZ" dirty="0" smtClean="0">
                <a:latin typeface="Arial Black" pitchFamily="34" charset="0"/>
              </a:rPr>
              <a:t>THE END</a:t>
            </a:r>
            <a:endParaRPr lang="en-NZ" dirty="0">
              <a:latin typeface="Arial Black" pitchFamily="34" charset="0"/>
            </a:endParaRPr>
          </a:p>
        </p:txBody>
      </p:sp>
      <p:sp>
        <p:nvSpPr>
          <p:cNvPr id="4" name="5-Point Star 3"/>
          <p:cNvSpPr/>
          <p:nvPr/>
        </p:nvSpPr>
        <p:spPr>
          <a:xfrm>
            <a:off x="3923928" y="3645024"/>
            <a:ext cx="1296144" cy="1368152"/>
          </a:xfrm>
          <a:prstGeom prst="star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NZ" sz="1050" dirty="0" smtClean="0">
                <a:latin typeface="Arial Black" pitchFamily="34" charset="0"/>
              </a:rPr>
              <a:t>USA</a:t>
            </a:r>
            <a:endParaRPr lang="en-NZ" sz="1050" dirty="0">
              <a:latin typeface="Arial Black"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NBA</a:t>
            </a:r>
            <a:endParaRPr lang="en-NZ" dirty="0">
              <a:latin typeface="Arial Black" pitchFamily="34" charset="0"/>
            </a:endParaRPr>
          </a:p>
        </p:txBody>
      </p:sp>
      <p:sp>
        <p:nvSpPr>
          <p:cNvPr id="3" name="Content Placeholder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normAutofit/>
          </a:bodyPr>
          <a:lstStyle/>
          <a:p>
            <a:r>
              <a:rPr lang="en-NZ" sz="1600" dirty="0" smtClean="0">
                <a:latin typeface="Arial Black" pitchFamily="34" charset="0"/>
              </a:rPr>
              <a:t>Most of the US players play in the NBA, because it is where the major players come from. The NBA( National Basketball Association) is where all basketball players aim to get to, get drafted and win an NBA championship, not only because it’s the highest level of basketball in the world( other than international) but because that is where they will get noticed and hopefully get picked to play for there country at things like the Olympic and Commonwealth games, world championships and world cups. Most</a:t>
            </a:r>
          </a:p>
          <a:p>
            <a:pPr algn="just">
              <a:buNone/>
            </a:pPr>
            <a:r>
              <a:rPr lang="en-NZ" sz="1600" dirty="0" smtClean="0">
                <a:latin typeface="Arial Black" pitchFamily="34" charset="0"/>
              </a:rPr>
              <a:t>     of these players made it into the </a:t>
            </a:r>
          </a:p>
          <a:p>
            <a:pPr algn="just">
              <a:buNone/>
            </a:pPr>
            <a:r>
              <a:rPr lang="en-NZ" sz="1600" dirty="0" smtClean="0">
                <a:latin typeface="Arial Black" pitchFamily="34" charset="0"/>
              </a:rPr>
              <a:t>     playoffs, which is the tournament</a:t>
            </a:r>
          </a:p>
          <a:p>
            <a:pPr algn="just">
              <a:buNone/>
            </a:pPr>
            <a:r>
              <a:rPr lang="en-NZ" sz="1600" dirty="0" smtClean="0">
                <a:latin typeface="Arial Black" pitchFamily="34" charset="0"/>
              </a:rPr>
              <a:t>     which decides who is the Western</a:t>
            </a:r>
          </a:p>
          <a:p>
            <a:pPr algn="just">
              <a:buNone/>
            </a:pPr>
            <a:r>
              <a:rPr lang="en-NZ" sz="1600" dirty="0" smtClean="0">
                <a:latin typeface="Arial Black" pitchFamily="34" charset="0"/>
              </a:rPr>
              <a:t>     conference champion and the Eastern</a:t>
            </a:r>
          </a:p>
          <a:p>
            <a:pPr algn="just">
              <a:buNone/>
            </a:pPr>
            <a:r>
              <a:rPr lang="en-NZ" sz="1600" dirty="0" smtClean="0">
                <a:latin typeface="Arial Black" pitchFamily="34" charset="0"/>
              </a:rPr>
              <a:t>     conference champion. Both </a:t>
            </a:r>
          </a:p>
          <a:p>
            <a:pPr algn="just">
              <a:buNone/>
            </a:pPr>
            <a:r>
              <a:rPr lang="en-NZ" sz="1600" dirty="0" smtClean="0">
                <a:latin typeface="Arial Black" pitchFamily="34" charset="0"/>
              </a:rPr>
              <a:t>     champions play each other in the </a:t>
            </a:r>
          </a:p>
          <a:p>
            <a:pPr algn="just">
              <a:buNone/>
            </a:pPr>
            <a:r>
              <a:rPr lang="en-NZ" sz="1600" dirty="0" smtClean="0">
                <a:latin typeface="Arial Black" pitchFamily="34" charset="0"/>
              </a:rPr>
              <a:t>     NBA Championship Final.</a:t>
            </a:r>
            <a:endParaRPr lang="en-NZ" sz="1600" dirty="0">
              <a:latin typeface="Arial Black" pitchFamily="34" charset="0"/>
            </a:endParaRPr>
          </a:p>
        </p:txBody>
      </p:sp>
      <p:pic>
        <p:nvPicPr>
          <p:cNvPr id="4" name="Picture 3" descr="NBA RED BLUE.jpg"/>
          <p:cNvPicPr>
            <a:picLocks noChangeAspect="1"/>
          </p:cNvPicPr>
          <p:nvPr/>
        </p:nvPicPr>
        <p:blipFill>
          <a:blip r:embed="rId3" cstate="print"/>
          <a:stretch>
            <a:fillRect/>
          </a:stretch>
        </p:blipFill>
        <p:spPr>
          <a:xfrm>
            <a:off x="5004048" y="3356992"/>
            <a:ext cx="3672408" cy="275430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The Roster</a:t>
            </a:r>
            <a:endParaRPr lang="en-NZ" dirty="0">
              <a:latin typeface="Arial Black" pitchFamily="34" charset="0"/>
            </a:endParaRPr>
          </a:p>
        </p:txBody>
      </p:sp>
      <p:sp>
        <p:nvSpPr>
          <p:cNvPr id="3" name="Content Placeholder 2"/>
          <p:cNvSpPr>
            <a:spLocks noGrp="1"/>
          </p:cNvSpPr>
          <p:nvPr>
            <p:ph idx="1"/>
          </p:nvPr>
        </p:nvSpPr>
        <p:spPr/>
        <p:style>
          <a:lnRef idx="0">
            <a:schemeClr val="accent2"/>
          </a:lnRef>
          <a:fillRef idx="3">
            <a:schemeClr val="accent2"/>
          </a:fillRef>
          <a:effectRef idx="3">
            <a:schemeClr val="accent2"/>
          </a:effectRef>
          <a:fontRef idx="minor">
            <a:schemeClr val="lt1"/>
          </a:fontRef>
        </p:style>
        <p:txBody>
          <a:bodyPr>
            <a:normAutofit/>
          </a:bodyPr>
          <a:lstStyle/>
          <a:p>
            <a:r>
              <a:rPr lang="en-NZ" sz="1600" dirty="0" smtClean="0">
                <a:latin typeface="Arial Black" pitchFamily="34" charset="0"/>
              </a:rPr>
              <a:t>Here is the US team roster</a:t>
            </a:r>
          </a:p>
          <a:p>
            <a:endParaRPr lang="en-NZ" sz="1600" dirty="0">
              <a:latin typeface="Arial Black" pitchFamily="34" charset="0"/>
            </a:endParaRPr>
          </a:p>
        </p:txBody>
      </p:sp>
      <p:pic>
        <p:nvPicPr>
          <p:cNvPr id="4" name="Picture 3" descr="2012-olympics-usa-basketball-roster.jpg"/>
          <p:cNvPicPr>
            <a:picLocks noChangeAspect="1"/>
          </p:cNvPicPr>
          <p:nvPr/>
        </p:nvPicPr>
        <p:blipFill>
          <a:blip r:embed="rId3" cstate="print"/>
          <a:stretch>
            <a:fillRect/>
          </a:stretch>
        </p:blipFill>
        <p:spPr>
          <a:xfrm>
            <a:off x="971600" y="2132856"/>
            <a:ext cx="6470892" cy="381642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smtClean="0">
                <a:latin typeface="Arial Black" pitchFamily="34" charset="0"/>
              </a:rPr>
              <a:t>Kevin Durant</a:t>
            </a:r>
            <a:endParaRPr lang="en-NZ" dirty="0">
              <a:latin typeface="Arial Black" pitchFamily="34" charset="0"/>
            </a:endParaRPr>
          </a:p>
        </p:txBody>
      </p:sp>
      <p:pic>
        <p:nvPicPr>
          <p:cNvPr id="4" name="Content Placeholder 3" descr="Kevin Durant.png"/>
          <p:cNvPicPr>
            <a:picLocks noGrp="1" noChangeAspect="1"/>
          </p:cNvPicPr>
          <p:nvPr>
            <p:ph idx="1"/>
          </p:nvPr>
        </p:nvPicPr>
        <p:blipFill>
          <a:blip r:embed="rId3" cstate="print"/>
          <a:stretch>
            <a:fillRect/>
          </a:stretch>
        </p:blipFill>
        <p:spPr>
          <a:xfrm>
            <a:off x="467544" y="1556792"/>
            <a:ext cx="8208912" cy="5040560"/>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a:off x="755576" y="2132856"/>
            <a:ext cx="2088232" cy="1384995"/>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Sep 29, 1988 in Washington, DC </a:t>
            </a:r>
          </a:p>
          <a:p>
            <a:pPr fontAlgn="base"/>
            <a:r>
              <a:rPr lang="en-NZ" sz="1400" dirty="0" smtClean="0">
                <a:solidFill>
                  <a:schemeClr val="bg1"/>
                </a:solidFill>
                <a:latin typeface="Arial Black" pitchFamily="34" charset="0"/>
              </a:rPr>
              <a:t>Drafted2007: 1st Round, 2nd by SEA</a:t>
            </a:r>
          </a:p>
          <a:p>
            <a:endParaRPr lang="en-NZ" sz="1400" dirty="0">
              <a:solidFill>
                <a:schemeClr val="bg1"/>
              </a:solidFill>
              <a:latin typeface="Arial Black"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Blake Griffin</a:t>
            </a:r>
            <a:endParaRPr lang="en-NZ" dirty="0">
              <a:latin typeface="Arial Black" pitchFamily="34" charset="0"/>
            </a:endParaRPr>
          </a:p>
        </p:txBody>
      </p:sp>
      <p:pic>
        <p:nvPicPr>
          <p:cNvPr id="4" name="Content Placeholder 3" descr="Blake Griffin.png"/>
          <p:cNvPicPr>
            <a:picLocks noGrp="1" noChangeAspect="1"/>
          </p:cNvPicPr>
          <p:nvPr>
            <p:ph idx="1"/>
          </p:nvPr>
        </p:nvPicPr>
        <p:blipFill>
          <a:blip r:embed="rId3" cstate="print"/>
          <a:stretch>
            <a:fillRect/>
          </a:stretch>
        </p:blipFill>
        <p:spPr>
          <a:xfrm>
            <a:off x="467544" y="1556792"/>
            <a:ext cx="8208912" cy="4968552"/>
          </a:xfrm>
        </p:spPr>
        <p:style>
          <a:lnRef idx="0">
            <a:schemeClr val="accent2"/>
          </a:lnRef>
          <a:fillRef idx="3">
            <a:schemeClr val="accent2"/>
          </a:fillRef>
          <a:effectRef idx="3">
            <a:schemeClr val="accent2"/>
          </a:effectRef>
          <a:fontRef idx="minor">
            <a:schemeClr val="lt1"/>
          </a:fontRef>
        </p:style>
      </p:pic>
      <p:sp>
        <p:nvSpPr>
          <p:cNvPr id="6" name="TextBox 5"/>
          <p:cNvSpPr txBox="1"/>
          <p:nvPr/>
        </p:nvSpPr>
        <p:spPr>
          <a:xfrm rot="20258804">
            <a:off x="1104776" y="2613253"/>
            <a:ext cx="2160240" cy="1446550"/>
          </a:xfrm>
          <a:prstGeom prst="rect">
            <a:avLst/>
          </a:prstGeom>
          <a:noFill/>
        </p:spPr>
        <p:txBody>
          <a:bodyPr wrap="square" rtlCol="0">
            <a:spAutoFit/>
          </a:bodyPr>
          <a:lstStyle/>
          <a:p>
            <a:r>
              <a:rPr lang="en-NZ" dirty="0" smtClean="0"/>
              <a:t/>
            </a:r>
            <a:br>
              <a:rPr lang="en-NZ" dirty="0" smtClean="0"/>
            </a:br>
            <a:r>
              <a:rPr lang="en-NZ" sz="1400" dirty="0" smtClean="0">
                <a:solidFill>
                  <a:schemeClr val="bg1"/>
                </a:solidFill>
                <a:latin typeface="Arial Black" pitchFamily="34" charset="0"/>
              </a:rPr>
              <a:t>Born on March 16, 1989 in Oklahoma City, OK Drafted in 2009: 1st Round, 1st by LAC</a:t>
            </a:r>
            <a:endParaRPr lang="en-NZ" sz="1400" dirty="0">
              <a:solidFill>
                <a:schemeClr val="bg1"/>
              </a:solidFill>
              <a:latin typeface="Arial Black"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Carmelo Anthony</a:t>
            </a:r>
            <a:endParaRPr lang="en-NZ" dirty="0">
              <a:latin typeface="Arial Black" pitchFamily="34" charset="0"/>
            </a:endParaRPr>
          </a:p>
        </p:txBody>
      </p:sp>
      <p:pic>
        <p:nvPicPr>
          <p:cNvPr id="4" name="Content Placeholder 3" descr="carmelo.png"/>
          <p:cNvPicPr>
            <a:picLocks noGrp="1" noChangeAspect="1"/>
          </p:cNvPicPr>
          <p:nvPr>
            <p:ph idx="1"/>
          </p:nvPr>
        </p:nvPicPr>
        <p:blipFill>
          <a:blip r:embed="rId3" cstate="print"/>
          <a:stretch>
            <a:fillRect/>
          </a:stretch>
        </p:blipFill>
        <p:spPr>
          <a:xfrm>
            <a:off x="467544" y="1556792"/>
            <a:ext cx="8208912" cy="4896544"/>
          </a:xfrm>
        </p:spPr>
        <p:style>
          <a:lnRef idx="0">
            <a:schemeClr val="accent2"/>
          </a:lnRef>
          <a:fillRef idx="3">
            <a:schemeClr val="accent2"/>
          </a:fillRef>
          <a:effectRef idx="3">
            <a:schemeClr val="accent2"/>
          </a:effectRef>
          <a:fontRef idx="minor">
            <a:schemeClr val="lt1"/>
          </a:fontRef>
        </p:style>
      </p:pic>
      <p:sp>
        <p:nvSpPr>
          <p:cNvPr id="2049" name="Rectangle 1"/>
          <p:cNvSpPr>
            <a:spLocks noChangeArrowheads="1"/>
          </p:cNvSpPr>
          <p:nvPr/>
        </p:nvSpPr>
        <p:spPr bwMode="auto">
          <a:xfrm>
            <a:off x="0" y="0"/>
            <a:ext cx="9144000" cy="0"/>
          </a:xfrm>
          <a:prstGeom prst="rect">
            <a:avLst/>
          </a:prstGeom>
          <a:solidFill>
            <a:srgbClr val="F2F2F2"/>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900" b="0" i="0" u="none" strike="noStrike" cap="none" normalizeH="0" baseline="0" smtClean="0">
                <a:ln>
                  <a:noFill/>
                </a:ln>
                <a:solidFill>
                  <a:srgbClr val="AEAEAE"/>
                </a:solidFill>
                <a:effectLst/>
                <a:latin typeface="Helvetica"/>
                <a:cs typeface="Arial" pitchFamily="34" charset="0"/>
              </a:rPr>
              <a:t/>
            </a:r>
            <a:br>
              <a:rPr kumimoji="0" lang="en-US" sz="900" b="0" i="0" u="none" strike="noStrike" cap="none" normalizeH="0" baseline="0" smtClean="0">
                <a:ln>
                  <a:noFill/>
                </a:ln>
                <a:solidFill>
                  <a:srgbClr val="AEAEAE"/>
                </a:solidFill>
                <a:effectLst/>
                <a:latin typeface="Helvetica"/>
                <a:cs typeface="Arial" pitchFamily="34" charset="0"/>
              </a:rPr>
            </a:br>
            <a:r>
              <a:rPr kumimoji="0" lang="en-US" sz="900" b="0" i="0" u="none" strike="noStrike" cap="none" normalizeH="0" baseline="0" smtClean="0">
                <a:ln>
                  <a:noFill/>
                </a:ln>
                <a:solidFill>
                  <a:srgbClr val="AEAEAE"/>
                </a:solidFill>
                <a:effectLst/>
                <a:latin typeface="Helvetica"/>
                <a:cs typeface="Arial" pitchFamily="34" charset="0"/>
              </a:rPr>
              <a:t>Born</a:t>
            </a:r>
            <a:r>
              <a:rPr kumimoji="0" lang="en-US" sz="900" b="0" i="0" u="none" strike="noStrike" cap="none" normalizeH="0" baseline="0" smtClean="0">
                <a:ln>
                  <a:noFill/>
                </a:ln>
                <a:solidFill>
                  <a:srgbClr val="FFFFFF"/>
                </a:solidFill>
                <a:effectLst/>
                <a:latin typeface="Helvetica"/>
                <a:cs typeface="Arial" pitchFamily="34" charset="0"/>
              </a:rPr>
              <a:t>May 29, 1984 in New York, NY (Age: 28)</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900" b="0" i="0" u="none" strike="noStrike" cap="none" normalizeH="0" baseline="0" smtClean="0">
                <a:ln>
                  <a:noFill/>
                </a:ln>
                <a:solidFill>
                  <a:srgbClr val="AEAEAE"/>
                </a:solidFill>
                <a:effectLst/>
                <a:latin typeface="Helvetica"/>
                <a:cs typeface="Arial" pitchFamily="34" charset="0"/>
              </a:rPr>
              <a:t>Drafted</a:t>
            </a:r>
            <a:r>
              <a:rPr kumimoji="0" lang="en-US" sz="900" b="0" i="0" u="none" strike="noStrike" cap="none" normalizeH="0" baseline="0" smtClean="0">
                <a:ln>
                  <a:noFill/>
                </a:ln>
                <a:solidFill>
                  <a:srgbClr val="FFFFFF"/>
                </a:solidFill>
                <a:effectLst/>
                <a:latin typeface="Helvetica"/>
                <a:cs typeface="Arial" pitchFamily="34" charset="0"/>
              </a:rPr>
              <a:t>2003: 1st Rnd, 3rd by DEN</a:t>
            </a:r>
            <a:r>
              <a:rPr kumimoji="0" lang="en-US" sz="6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rot="915945">
            <a:off x="6516216" y="3356992"/>
            <a:ext cx="1800200" cy="1661993"/>
          </a:xfrm>
          <a:prstGeom prst="rect">
            <a:avLst/>
          </a:prstGeom>
          <a:noFill/>
        </p:spPr>
        <p:txBody>
          <a:bodyPr wrap="square" rtlCol="0">
            <a:spAutoFit/>
          </a:bodyPr>
          <a:lstStyle/>
          <a:p>
            <a:r>
              <a:rPr lang="en-NZ" dirty="0" smtClean="0"/>
              <a:t/>
            </a:r>
            <a:br>
              <a:rPr lang="en-NZ" dirty="0" smtClean="0"/>
            </a:br>
            <a:r>
              <a:rPr lang="en-NZ" sz="1400" dirty="0" smtClean="0">
                <a:solidFill>
                  <a:schemeClr val="bg1"/>
                </a:solidFill>
                <a:latin typeface="Arial Black" pitchFamily="34" charset="0"/>
              </a:rPr>
              <a:t>Born on May 29, 1984 in New York, NY Drafted in  2003: 1st Round, 3rd by DENVER</a:t>
            </a:r>
            <a:endParaRPr lang="en-NZ" sz="1400" dirty="0">
              <a:solidFill>
                <a:schemeClr val="bg1"/>
              </a:solidFill>
              <a:latin typeface="Arial Black"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Kevin Love</a:t>
            </a:r>
            <a:endParaRPr lang="en-NZ" dirty="0">
              <a:latin typeface="Arial Black" pitchFamily="34" charset="0"/>
            </a:endParaRPr>
          </a:p>
        </p:txBody>
      </p:sp>
      <p:pic>
        <p:nvPicPr>
          <p:cNvPr id="4" name="Content Placeholder 3" descr="Kevin love.png"/>
          <p:cNvPicPr>
            <a:picLocks noGrp="1" noChangeAspect="1"/>
          </p:cNvPicPr>
          <p:nvPr>
            <p:ph idx="1"/>
          </p:nvPr>
        </p:nvPicPr>
        <p:blipFill>
          <a:blip r:embed="rId3" cstate="print"/>
          <a:stretch>
            <a:fillRect/>
          </a:stretch>
        </p:blipFill>
        <p:spPr>
          <a:xfrm>
            <a:off x="467544" y="1556792"/>
            <a:ext cx="8208912" cy="4824536"/>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rot="1306493">
            <a:off x="6300192" y="1916832"/>
            <a:ext cx="2160240" cy="954107"/>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Sep 7, 1988 in Santa Monica, CA</a:t>
            </a:r>
          </a:p>
          <a:p>
            <a:pPr fontAlgn="base"/>
            <a:r>
              <a:rPr lang="en-NZ" sz="1400" dirty="0" smtClean="0">
                <a:solidFill>
                  <a:schemeClr val="bg1"/>
                </a:solidFill>
                <a:latin typeface="Arial Black" pitchFamily="34" charset="0"/>
              </a:rPr>
              <a:t>Drafted 2008: 1st Round, 5th by MEM</a:t>
            </a:r>
            <a:endParaRPr lang="en-NZ" sz="1400" dirty="0">
              <a:solidFill>
                <a:schemeClr val="bg1"/>
              </a:solidFill>
              <a:latin typeface="Arial Black"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James Harden</a:t>
            </a:r>
            <a:endParaRPr lang="en-NZ" dirty="0">
              <a:latin typeface="Arial Black" pitchFamily="34" charset="0"/>
            </a:endParaRPr>
          </a:p>
        </p:txBody>
      </p:sp>
      <p:pic>
        <p:nvPicPr>
          <p:cNvPr id="4" name="Content Placeholder 3" descr="james harden.png"/>
          <p:cNvPicPr>
            <a:picLocks noGrp="1" noChangeAspect="1"/>
          </p:cNvPicPr>
          <p:nvPr>
            <p:ph idx="1"/>
          </p:nvPr>
        </p:nvPicPr>
        <p:blipFill>
          <a:blip r:embed="rId3" cstate="print"/>
          <a:stretch>
            <a:fillRect/>
          </a:stretch>
        </p:blipFill>
        <p:spPr>
          <a:xfrm>
            <a:off x="467544" y="1556792"/>
            <a:ext cx="8208912" cy="4752528"/>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rot="21073513">
            <a:off x="755576" y="2204864"/>
            <a:ext cx="2448272" cy="1231106"/>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Aug 26, 1989 in Bellflower, CA</a:t>
            </a:r>
          </a:p>
          <a:p>
            <a:pPr fontAlgn="base"/>
            <a:r>
              <a:rPr lang="en-NZ" sz="1400" dirty="0" smtClean="0">
                <a:solidFill>
                  <a:schemeClr val="bg1"/>
                </a:solidFill>
                <a:latin typeface="Arial Black" pitchFamily="34" charset="0"/>
              </a:rPr>
              <a:t>Drafted 2009: 1st Round, 3rd by OKC</a:t>
            </a:r>
          </a:p>
          <a:p>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NZ" dirty="0" smtClean="0">
                <a:latin typeface="Arial Black" pitchFamily="34" charset="0"/>
              </a:rPr>
              <a:t>LeBron James</a:t>
            </a:r>
            <a:endParaRPr lang="en-NZ" dirty="0">
              <a:latin typeface="Arial Black" pitchFamily="34" charset="0"/>
            </a:endParaRPr>
          </a:p>
        </p:txBody>
      </p:sp>
      <p:pic>
        <p:nvPicPr>
          <p:cNvPr id="4" name="Content Placeholder 3" descr="LeBron James.png"/>
          <p:cNvPicPr>
            <a:picLocks noGrp="1" noChangeAspect="1"/>
          </p:cNvPicPr>
          <p:nvPr>
            <p:ph idx="1"/>
          </p:nvPr>
        </p:nvPicPr>
        <p:blipFill>
          <a:blip r:embed="rId3" cstate="print"/>
          <a:stretch>
            <a:fillRect/>
          </a:stretch>
        </p:blipFill>
        <p:spPr>
          <a:xfrm>
            <a:off x="467544" y="1556792"/>
            <a:ext cx="8208912" cy="4824536"/>
          </a:xfrm>
        </p:spPr>
        <p:style>
          <a:lnRef idx="0">
            <a:schemeClr val="accent2"/>
          </a:lnRef>
          <a:fillRef idx="3">
            <a:schemeClr val="accent2"/>
          </a:fillRef>
          <a:effectRef idx="3">
            <a:schemeClr val="accent2"/>
          </a:effectRef>
          <a:fontRef idx="minor">
            <a:schemeClr val="lt1"/>
          </a:fontRef>
        </p:style>
      </p:pic>
      <p:sp>
        <p:nvSpPr>
          <p:cNvPr id="5" name="TextBox 4"/>
          <p:cNvSpPr txBox="1"/>
          <p:nvPr/>
        </p:nvSpPr>
        <p:spPr>
          <a:xfrm rot="20806885">
            <a:off x="6588224" y="3068960"/>
            <a:ext cx="1800200" cy="1661993"/>
          </a:xfrm>
          <a:prstGeom prst="rect">
            <a:avLst/>
          </a:prstGeom>
          <a:noFill/>
        </p:spPr>
        <p:txBody>
          <a:bodyPr wrap="square" rtlCol="0">
            <a:spAutoFit/>
          </a:bodyPr>
          <a:lstStyle/>
          <a:p>
            <a:pPr fontAlgn="base"/>
            <a:r>
              <a:rPr lang="en-NZ" sz="1400" dirty="0" smtClean="0">
                <a:solidFill>
                  <a:schemeClr val="bg1"/>
                </a:solidFill>
                <a:latin typeface="Arial Black" pitchFamily="34" charset="0"/>
              </a:rPr>
              <a:t>Born on Dec 30, 1984 in Akron, OH</a:t>
            </a:r>
          </a:p>
          <a:p>
            <a:pPr fontAlgn="base"/>
            <a:r>
              <a:rPr lang="en-NZ" sz="1400" dirty="0" smtClean="0">
                <a:solidFill>
                  <a:schemeClr val="bg1"/>
                </a:solidFill>
                <a:latin typeface="Arial Black" pitchFamily="34" charset="0"/>
              </a:rPr>
              <a:t>Drafted2003: 1st Round, 1st by CLE</a:t>
            </a:r>
          </a:p>
          <a:p>
            <a:endParaRPr lang="en-NZ"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454</Words>
  <Application>Microsoft Office PowerPoint</Application>
  <PresentationFormat>On-screen Show (4:3)</PresentationFormat>
  <Paragraphs>78</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USA BASKETBALL</vt:lpstr>
      <vt:lpstr>NBA</vt:lpstr>
      <vt:lpstr>The Roster</vt:lpstr>
      <vt:lpstr>Kevin Durant</vt:lpstr>
      <vt:lpstr>Blake Griffin</vt:lpstr>
      <vt:lpstr>Carmelo Anthony</vt:lpstr>
      <vt:lpstr>Kevin Love</vt:lpstr>
      <vt:lpstr>James Harden</vt:lpstr>
      <vt:lpstr>LeBron James</vt:lpstr>
      <vt:lpstr>Kobe Bryant</vt:lpstr>
      <vt:lpstr>Russell Westbrook</vt:lpstr>
      <vt:lpstr>Chris Paul</vt:lpstr>
      <vt:lpstr>Deron Williams</vt:lpstr>
      <vt:lpstr>Tyson Chandler</vt:lpstr>
      <vt:lpstr>Andre Iguodala</vt:lpstr>
      <vt:lpstr>Anthony Davis</vt:lpstr>
      <vt:lpstr>Rudy Gay</vt:lpstr>
      <vt:lpstr>Eric Gordon</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Evan</dc:creator>
  <cp:lastModifiedBy>Evan</cp:lastModifiedBy>
  <cp:revision>25</cp:revision>
  <dcterms:created xsi:type="dcterms:W3CDTF">2012-08-07T06:33:16Z</dcterms:created>
  <dcterms:modified xsi:type="dcterms:W3CDTF">2012-08-13T20:19:29Z</dcterms:modified>
</cp:coreProperties>
</file>